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నేను యేసయ్య బిడ్డను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Nenu Yesayya Biddanu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నేను యేసయ్య బిడ్డను ఇప్పుడు ఎప్పుడు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Nenu Yesayyaa Biddanu Ippudu Eppudu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యేసయ్యతోనే ఉంటాను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Yesayyyathone Untaanu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జీవితకాలమంతా    ||నేను||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Jeevithakaalamanthaa ||Nenu||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కోపము పట్టింపులు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Kopamu Pattimpulu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ఏనాడు నాకు వద్దు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Enaadu Naaku Vaddu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 ప్రేమ ఉంటే చాలు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Prema Unte Chaalu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బ్రతుకే ధన్యమే (2)    ||నేను||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Brathuke Dhanyame (2) ||Nenu||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గర్వము హెచ్చింపులు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Garvamu Hechchimpulu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ఏనాడు నాకు వద్దు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Enaadu Naaku Vaddu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 తగ్గింపు చాలు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Thagginpu Chaalu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బ్రతుకే ధన్యమే (2)    ||నేను||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Brathuke Dhanyame (2) ||Nenu||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వ్యర్థమైనవి అబద్దమైనవి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Vyarthamainavi Abaddhamainavi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ఏనాడు నాకు వద్దు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Enaadu Naaku Vaddu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 సన్నిధి చాలు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Sannidhi Chaalu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బ్రతుకే ధన్యమే (2)    ||నేను||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Brathuke Dhanyame (2) ||Nenu||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2026-10-28T07:11:52Z</dcterms:created>
  <dcterms:modified xsi:type="dcterms:W3CDTF">2026-10-28T07:11:52Z</dcterms:modified>
</cp:coreProperties>
</file>