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నామం సుందర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నామం మధురం మధురం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 Sundara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 Madhuram Madhuram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జుంటి తేనెల కంటె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పాపములను క్షమియించు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Junti Thenela Kante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Paapamulanu Kshamiyinchu Naamam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పాపములను తొలగించు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స్వస్థపరచును యేసు నామము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Paapamulanu Tholaginchu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Swasthaparachunu Yesu Naamamu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నామముల కన్న పై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ఏకరీతిగా ఉన్న నామము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Naamamula Kanna Pai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Ekareethiga Unna Naamamu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 సుందర నామం – యేసుని నామం (2)          ||యేసు నామం||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 Sundara Naamam – Yesuni Naamam (2)           ||Yesu Naamam||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నామం – అతిశయ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ఆరాధించు నామం – ఆర్భాటించు నామం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Naamam – Athishaya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Aaraadhinchu Naamam – Aarbhaatinchu Naamam (4)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 సుందర నామం – యేసుని నామం (2)           ||యేసు నామం||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 Sundara Naamam – Yesuni Naamam (2)          ||Yesu Naamam||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2026-02-25T09:19:37Z</dcterms:created>
  <dcterms:modified xsi:type="dcterms:W3CDTF">2026-02-25T09:19:37Z</dcterms:modified>
</cp:coreProperties>
</file>