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కార్యములు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Kaaryamulu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క్షణమే యేసయ్యా (8)       ౹౹నీవు సెలవియ్యగా౹౹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Kshaname Yesayya (8)          ||Neevu Selaviyyagaa||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కార్యములు ఆశ్చర్యములు దేవా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సెలవియ్యగా – శూన్యము సృష్టిగా మారెనే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Kaaryamulu Aascharyamulu Devaa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Selaviyyagaa – Shoonyamu Srushtigaa Maarene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సెలవియ్యగా – మారా మధురం ఆయెనే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సెలవియ్యగా – దురాత్మలు పారిపోయెనే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Selaviyyagaa – Maaraa Madhuram Aayene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Selaviyyagaa – Duraathmalu Paaripoyene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సెలవియ్యగా – దరిద్రము తొలగిపోయెనే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Selaviyyagaa – Daridramu Tholagipoyene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మోషే ప్రార్ధించగా – మన్నాను ఇచ్చితివే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మన్నా నీవే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Moshe Praardhinchagaa – Mannaanu Ichchithive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Mannaa Neeve Yesayyaa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ఏలియా ప్రార్ధించగా – ఆహారమిచ్చితివే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పోషకుడవు నీవే కదా (2)        ||నీవు సెలవియ్యగా||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Eliyaa Praardhinchagaa – Aahaaramichchithive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Poshakudavu Neeve Kadaa (2)       ||Neevu Selaviyyagaa||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లాజరు మరణించగా – మరణము నుండి లేపితివే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మోడైనను చిగురింపచేసెదవు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Laazaru Maraninchagaa – Maranamu Nundi Lepithive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Modainanu Chigurimpachesedavu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కానాన్ వివాహము ఆగిపోవుచుండగా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కార్యముతో జరిగించితివే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Kaanaan Vivaahamu Aagipovuchundagaa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Kaaryamutho Jariginchithive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కార్యముతో (12)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సెలవిమ్మయ్యా సెలవిమ్మయ్యా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Kaaryamutho (12)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Selavimmayya Selavimmayya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2026-02-25T09:35:16Z</dcterms:created>
  <dcterms:modified xsi:type="dcterms:W3CDTF">2026-02-25T09:35:16Z</dcterms:modified>
</cp:coreProperties>
</file>