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పరిశుద్ధాత్ముండ దేవా ప్రభువా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Parishuddhaathmunda Devaa Prabhuvaa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పరిశుద్ధతకు నూటా - నెర నెమ్మదికి కర్తా - జరిగింప నీ యాజ్ఞలన్‌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త్వర నొందు చరణములు - స్థిర డెందమును నిమ్ము - పరిశోధనలు గలుగ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Parishuddhathaku Nootaa - Nera Nemmadiki Karthaa - Jarigimpa Nee Yaagnalan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Thvara Nondu Charanamulu - Sthira Dendamunu Nimmu - Parishodhanalu Galuga -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భయమొంద నీయకుము ||పరి||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Bhayamonda Neeyakumu ||Pari||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మరణ జీవంబు ల - స్థిర యోధులను బోలి - పరుగెత్త నీ దారినే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తిరతం దప్పిన వేళ - దేహంబునకు శక్తి - గరిమతో నిడి సిద్ధ - పరచుము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Marana Jeevambu La - Sthira Yodhulanu Boli - Parugeththa Nee Daarine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Thirathan Dappina Vela - Dehambunaku Shakthi - Garimatho Nidi Siddha - Parachumu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మము ప్రభువా 11పరి||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Mamu Prabhuvaa 11Pari||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పరిశుద్ధాత్ముండ దేవ!- ప్రభువా నీ కరుణ మా - పైన వర్షించు మయ్య=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వరుడానీ భక్తుల-మనముల నాత్మల - బలపర్చి రక్షించి-మరి స్వస్తి నిడు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Parishuddhaathmunda Deva!- Prabhuvaa Nee Karuna Maa - Paina Varshinchu Mayya=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Varudaanee Bhakthula-Manamula Naathmala - Balaparchi Rakshinchi-Mari Svasthi Nidu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మయ్య ||పరి||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Mayya ||Pari||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బలమౌ నీ వెలుంగుచేం - బలు దేవ భాషల - ప్రజల కందర కైక్యముం=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గలిగించి విశ్వాస - మున వారి నొనంగూర్చి - వెలయుచుండెడు నీకే - విన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Balamau Nee Velungguchen - Balu Deva Bhaashala - Prajala Kandara Kaikyamun=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Galiginchi Vishvaasa - Muna Vaari Nonanggoorchi - Velayuchundedu Neeke - Vina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తుల్‌ సల్పుదు మయ్య ||పరి||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Thul Salpudu Mayya ||Pari||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బై బలమౌ దుర్గమా మిగుల - పావనంబగు వెలుంగా!- ప్రభువా దేవుని జ్ఞానము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కలిగించి మదితోడం- బిలువం దండ్రీ యంచు - వెలుగు సత్య మునౌ నీ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 Balamau Durgamaa Migula - Paavanambagu Velunggaa!- Prabhuvaa Devuni Gnaanamu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Kaliginchi Madithodan- Biluvan Dandree Yanchu - Velugu Sathya Munau Nee -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 వాక్య మిడు మాకుం ||పరి||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 Vaakya Midu Maakun ||Pari||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విపరీత బోధలను -వేరౌ బోధకులను - విడువ మా కిడు సాయము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నొప్పు యేసే మా - గురు వంచు వది నమ్మి - యపనమ్మికను మాని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Vipareetha Bodhalanu -Verau Bodhakulanu - Viduva Maa Kidu Saayamu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Noppu Yese Maa - Guru Vanchu Vadi Nammi - Yapanammikanu Maani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యవనిం బ్రతుక నిమ్ము ||పరి||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Yavanin Brathuka Nimmu ||Pari||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2026-08-11T18:42:54Z</dcterms:created>
  <dcterms:modified xsi:type="dcterms:W3CDTF">2026-08-11T18:42:54Z</dcterms:modified>
</cp:coreProperties>
</file>