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జేరం వేగము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Jeran Vegamu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జేరం వేగము రా 2. _ బాలురమైన మమ్మును 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జూపి వేదములో నెంతటి (ప్రేమతో బిలుచున్‌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Jeran Vegamu Raa 2. _ Baaluramaina Mammunu 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Joopi Vedamulo Nenthati (Prematho Biluchun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దాపున నుండి క్రీస్తు దయన్‌ యేసుని స్వీకరించుటకై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రమ్మని పిల్చును. వత్తుము వేగమే.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Daapuna Nundi Kreesthu Dayan Yesuni Sveekarinchutakai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Rammani Pilchunu. Vaththumu Vegame.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సంతసంబు సంతసంబు బల్‌ 3. నా ముద్దు బిడ్డ రమ్మనంగా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పాపశుద్ధి మేము పొందగా నాతని (ప్రేమ కన్పడంగా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Santhasambu Santhasambu Bal 3. Naa Muddu Bidda Rammananggaa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Paapashuddhi Memu Pondagaa Naathani (Prema Kanpadanggaa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యెద్దనుండ సదా నాయన నేండు నిన్బిలువన్‌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పథంబున ॥ రానని యందువా? 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Yeddanunda Sadaa Naayana Nendu Ninbiluvan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Pathambuna ॥ Raanani Yanduvaa? 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2026-08-11T18:43:49Z</dcterms:created>
  <dcterms:modified xsi:type="dcterms:W3CDTF">2026-08-11T18:43:49Z</dcterms:modified>
</cp:coreProperties>
</file>