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అబ్బా నిన్నే ప్రేమిస్తున్నా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అబ్బా నిన్నే ప్రేమిస్తున్నా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Abbaa Ninne Premisthunnaa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ఆసక్తితో ప్రేమిస్తున్నా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Aasakthitho Premisthunnaa (2)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అన్ని వేళలో పొగడెదను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Anni Velalo Pogadedanu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అంతరంగమందు స్తుతించెదను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Antharangamandu Sthuthinchedanu (2)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అన్నియు నీవేనయ్యా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Anniyu Neevenayyaa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నాకు అన్నియు నీవేనయ్యా (2)   ||అబ్బా||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Naaku Anniyu Neevenayyaa (2) ||Abbaa||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బలి అయి నన్ను రక్షించితివే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Bali Ayi Nannu Rakshinchithive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పాపములన్నియు క్షమించితివే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Paapamulanniyu Kshaminchithive (2)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వెలుగై వచ్చితివే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Velugai Vachchithive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నాలో వెలుగై వచ్చితివే   ||అబ్బా||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Naalo Velugai Vachchithive ||Abbaa||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సిలువ ప్రేమ నాకు చాలునయ్యా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Siluva Prema Naaku Chaalunayyaa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సిరియో స్నేహమో వేరు చేయవు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Siriyo Snehamo Veru Cheyavu (2)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స్నేహితుడు నీవేనయ్యా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Snehithudu Neevenayyaa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ప్రియ స్నేహితుడు నీవేనయ్యా  ||అబ్బా||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Priya Snehithudu Neevenayyaa ||Abbaa||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కన్నీరు తుడిచే కారుణ్యమా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Kanneeru Thudiche Kaarunyamaa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కనికరం చూపే కన్న హృదయమా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Kanikaram Choope Kanna Hrudayamaa (2)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కల్వరి ప్రేమామయా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Kalvari Premaamayaa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అబ్బా కల్వరి ప్రేమామాయా  ||అబ్బా||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Abbaa Kalvari Premaamayaa ||Abbaa||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2026-10-05T04:47:28Z</dcterms:created>
  <dcterms:modified xsi:type="dcterms:W3CDTF">2026-10-05T04:47:28Z</dcterms:modified>
</cp:coreProperties>
</file>