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యెహోవా నడిపించు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Yehovaa Nadipinchu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, మహా యెహోవా నడవిన్‌ నన్‌ దాంటించుం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యాత్ర యందున గొప్ప ప్రాపూ, గొప్ప ప్రాపూ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, Mahaa Yehovaa Nadavin Nan Daantinchun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Yaathra Yanduna Goppa Praapoo, Goppa Praapoo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శక్తి నాకు దిక్కు నాకు డాలవు సదా.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నన్‌ రక్షింపం జేంపట్టు 3. యొర్దొన్‌ నది దాంటు వేళ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Shakthi Naaku Dikku Naaku Daalavu Sadaa.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 Rakshimpan Jempattu 3. Yordon Nadi Daantu Vela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మన్నా, దివ్య మన్నా లెల్లం బాపుము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కాహారమై యుండు. మృత్యు శ్రమ లన్ని 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Mannaa, Divya Mannaa Lellan Baapumu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Kaahaaramai Yundu. Mruthyu Shrama Lanni Nannu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ఊటగా స్వచ్చజలంబు క్షేమ కానాన్‌ జేర్చును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బండనుండి పారనీ స్తుతి గీతి, స్తుతి గీతి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Ootagaa Svachchajalambu Kshema Kaanaan Jerchunu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Bandanundi Paaranee Sthuthi Geethi, Sthuthi Geethi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మేఘ స్తంభాలచే నీ కర్చింతు నిత్యము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Megha Sthambhaalache Nee Karchinthu Nithyamu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2026-08-11T18:52:36Z</dcterms:created>
  <dcterms:modified xsi:type="dcterms:W3CDTF">2026-08-11T18:52:36Z</dcterms:modified>
</cp:coreProperties>
</file>