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మారిపోయెనే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Maaripoyene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మారిపోయెనే నా పాపపు మనసు – సిలువలో నిన్ను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కరిగిపోయెనే నా కఠిన హృదయం – కలువరిలో నిన్ను చేర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Maaripoyene Naa Paapapu Manasu – Siluvalo Ninnu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Karigipoyene Naa Katina Hrudayam – Kaluvarilo Ninnu Chera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యేసయ్యా… నీ ప్రేమ నాకు చాలయ్యా (2)                 ||మారిపోయెనే||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Yesayyaa… Nee Prema Naaku Chaalayyaa (2)              ||Maaripoyene||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సొగసైన నీ మోము ఉమ్ములతో నిండిపోయెనా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దుర్మార్గపు కొరడాలు నీ వీపుపై నాట్యమాడెనా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Sogasaina Nee Momu Ummulatho Nindipoyenaa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Durmaargapu Koradaalu Nee Veepupai Naatyamaadenaa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దేహం మాంసపు ముద్దాయెనా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విసుకలేదయ్యా నాకై విసికి పోలేదయ్యా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Deham Maamsapu Muddhaayenaa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Visukaledayyaa Naakai Visiki Poledayyaa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ప్రేమ నా పైన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త్యాగం నా కొరకు యేసయ్యా         ||మారిపోయెనే||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Prema Naa Paina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Thyaagam Naa Koraku Yesayyaa             ||Maaripoyene||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పుర వీధులు రక్తముతో తడిసిపోయెనా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స్వచ్చమైన నీ రూపం సిలువలో నలిగిపోయెనా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Pura Veedhulu Rakthamutho Thadisipoyenaa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Swachchamaina Nee Roopam Siluvalo Naligipoyenaa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కొదమ సింహం గొర్రెలా మౌని ఆయేనా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తెరువలేదయ్యా నీవు నోరు మెదపలేదయ్యా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Kodama Simham Gorrelaa Mouni Aayenaa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Theruvaledayyaa Neevu Noru Medapaledayyaa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ప్రేమ నా పైన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త్యాగం నా కొరకు యేసయ్యా         ||మారిపోయెనే||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Prema Naa Paina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Thyaagam Naa Koraku Yesayyaa             ||Maaripoyene||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2026-02-25T08:46:52Z</dcterms:created>
  <dcterms:modified xsi:type="dcterms:W3CDTF">2026-02-25T08:46:52Z</dcterms:modified>
</cp:coreProperties>
</file>