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ఎరిగియుంటివే యెహోవా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Erigiyuntive Yehovaa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మహిమ పరచితివే - యెహోవా - యేసుక్రీస్తునందు నన్ను - మహిమ పరచితివే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తేజోమయముగ దివిరాజ్యమున - దూత గణంబులు ప్రీతిగ పొగడ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Mahima Parachithive - Yehovaa - YesuKreesthunandu Nannu - Mahima Parachithive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Thejomayamuga Diviraajyamuna - Dootha Ganambulu Preethiga Pogada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తరుగని నిత్యతండ్రి మహిమతో - మహిమ రూపుడగు మరియ సుతునితో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పరచితివే - యెహోవా - యేసుక్రీస్తునందు నన్ను - మహిమ పరచితివే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Tharugani Nithyathandri Mahimatho - Mahima Roopudagu Mariya Suthunitho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Parachithive - Yehovaa - YesuKreesthunandu Nannu - Mahima Parachithive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ఎరిగియుంటివే - యెహోవా - యేసుక్రీస్తునందు నన్ను - ఎరిగియుంటివే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భూమి పునాదులు వేయకముందే (2) - ఆకాశము సహా లేకున్నపుడే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Erigiyuntive - Yehovaa - YesuKreesthunandu Nannu - Erigiyuntive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Bhoomi Punaadulu Veyakamunde (2) - Aakaashamu Sahaa Lekunnapude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ఇలపర్వతములు నిలవకముందే (1)- కనబడు ప్రతిదియు లేకున్నపుడే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ఎరిగియుంటివే - యెహోవా - యేసుక్రీస్తునందు నన్ను - ఎరిగియుంటివే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Ilaparvathamulu Nilavakamunde (1)- Kanabadu Prathidiyu Lekunnapude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Erigiyuntive - Yehovaa - YesuKreesthunandu Nannu - Erigiyuntive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నిర్ణయించితివే - యెహోవా - యేసుక్రీస్తునందు నన్ను - నిర్ణయించితివే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పరమున కూటము జరుగకముందే - రక్షణ వెలుగుకు రాకున్నపుడే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Nirnayinchithive - Yehovaa - YesuKreesthunandu Nannu - Nirnayinchithive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Paramuna Kootamu Jarugakamunde - Rakshana Veluguku Raakunnapude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ప్రాయశ్చిత్తపు బలికాకున్నపుడే - యేసు రూపమిల్ నేర్పడనపుడే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నిర్ణయించితివే - యెహోవా - యేసుక్రీస్తునందు నన్ను - నిర్ణయించితివే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Praayashchiththapu Balikaakunnapude - Yesu Roopamil Nerpadanapude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Nirnayinchithive - Yehovaa - YesuKreesthunandu Nannu - Nirnayinchithive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పేరున పిల్చితివే - యెహోవా - యేసుక్రీస్తునందు నన్ను - పేరున పిల్చితివే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చేత ఆదామును చేయకముందే - హానోకు నీతో నడువకముందే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Peruna Pilchithive - Yehovaa - YesuKreesthunandu Nannu - Peruna Pilchithive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Chetha Aadaamunu Cheyakamunde - Haanoku Neetho Naduvakamunde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నోవాహును రక్షింపకముందే - పిత్రుడబ్రామును పిలువకముందే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పేరున పిల్చితివే - యెహోవా - యేసుక్రీస్తునందు నన్ను - పేరున పిల్చితివే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Novaahunu Rakshimpakamunde - Pithrudabraamunu Piluvakamunde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Peruna Pilchithive - Yehovaa - YesuKreesthunandu Nannu - Peruna Pilchithive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నీతిగ తీర్చితివే - యెహోవా - యేసుక్రీస్తునందు నన్ను - నీతిగ తీర్చితివే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గర్భములో నే కలుగకముందే - కాలపరిమితి కాకున్నపుడే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Neethiga Theerchithive - Yehovaa - YesuKreesthunandu Nannu - Neethiga Theerchithive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Garbhamulo Ne Kalugakamunde - Kaalaparimithi Kaakunnapude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కటిక చీకటి కాకున్నపుడే - నిర్దేవుడనై నేనుండగనే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నీతిగా తీర్చితివే - యెహోవా - యేసుక్రీస్తునందు నన్ను - నీతిగ తీర్చితివే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Katika Cheekati Kaakunnapude - Nirdevudanai Nenundagane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Neethigaa Theerchithive - Yehovaa - YesuKreesthunandu Nannu - Neethiga Theerchithive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2026-08-11T18:39:33Z</dcterms:created>
  <dcterms:modified xsi:type="dcterms:W3CDTF">2026-08-11T18:39:33Z</dcterms:modified>
</cp:coreProperties>
</file>