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శాశ్వతమా ఈ దేహం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Shaashwathamaa Ee Deham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శాశ్వతమా ఈ దేహం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త్వరపడకే ఓ మనసా…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Shaashwathamaa Ee Deham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Thvarapadake O Manasaaa…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శాశ్వతమా ఈ దేహం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త్వరపడకే ఓ మనసా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Shaashwathamaa Ee Deham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Thvarapadake O Manasaaa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క్షణికమైన ఈ మనుగడలో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పరుగులేలనో అనుక్షణము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Kshanikamaina Ee Manugadalo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Parugulelano Anukshanamu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నీటిపైన చిరు బుడగ వోలె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దేహము ఏ వేళా చితికిపోవునో        ||శాశ్వతమా||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Neetipaina Chiru Budaga Vole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Dehamu Ae Vela Chithikipovuno     ||Shaashwathamaa||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లోకములో భోగములెన్నో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అనుభవించగా తనవి తీరేనా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Lokamulo Bhogamulenno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Anubhavinchagaa Thanivi Theerenaa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తనువే రాలిపోయినా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గతి ఏమో నీకు తెలియునా        ||శాశ్వతమా||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Thanuve Raalipoyinaa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Gathi Emo Neeku Theliyunaa     ||Shaashwathamaa||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దేహ వాంఛలను దూరము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 యేసుని శరణము కోరి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Deha Vaanchalanu Dooramu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 Yesuni Sharanamu Kori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మార్గమున నడుచుకొందువో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చిరజీవముతో తరియించేవు        ||శాశ్వతమా||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Maargamuna Naduchukonduvo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Chirajeevamutho Thariyinchevu     ||Shaashwathamaa||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2026-02-25T08:38:11Z</dcterms:created>
  <dcterms:modified xsi:type="dcterms:W3CDTF">2026-02-25T08:38:11Z</dcterms:modified>
</cp:coreProperties>
</file>