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ఎగురుచున్నది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Eguruchunnadi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పాదపధద్మముపై చేరియున్న ప్రజలను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స్వస్తపరచుము తండ్రి ఈ క్షణమందే ||రక్తమే||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ఎగురుచున్నది విజయపతాకం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యేసురక్తమే మా జీవిత విజయం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Eguruchunnadi Vijayapathaakan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Yesurakthame Maa Jeevitha Vijayan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 దుఃఖ వ్యసనములను తీసివేయును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సుఖ జీవనం చేయుటకు శక్తినిచ్చును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 Duhkha Vyasanamulanu Theesiveyunu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Sukha Jeevanan Cheyutaku Shakthinichchunu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రక్తమే - రక్తమే - రక్తమే - యేసు రక్తమే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రక్తం జయం యేసు రక్తమే జయం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Rakthame - Rakthame - Rakthame - Yesu Rakthame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Rakthan Jayan Yesu Rakthame Jayan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నామం నుచ్చరింపగనే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సాతనుని సైన్యము వణకు చున్నది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 బలము నిర్మూలమైనది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 పొందెడు నామము నమ్మినప్పుడే ||రక్తమే||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దయ్యపు కార్యాలను గెలిచిన రక్తం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ఎడతెగకుండగా మనము స్మరణ చేయుదం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పాపపు క్రియలన్నిటిని చెదరగొట్టిన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క్రీస్తుని సిలువను మనము అనుసరించెదం ||రక్తమే||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ప్రేమ వైద్యుడా ప్రాణనాధుడా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ప్రీతితోను నీ హస్తము చాపుము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2026-08-11T18:39:28Z</dcterms:created>
  <dcterms:modified xsi:type="dcterms:W3CDTF">2026-08-11T18:39:28Z</dcterms:modified>
</cp:coreProperties>
</file>