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పితృ పుత్ర శుద్ధాత్మలన్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Pithru Puthra Shuddhaathmalan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పుత్ర స్తుతించు సర్వ లోకమా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మేళ్లన్ని యిచ్చు దేవుని స్తుతించు దివ్య సైన్యమా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Puthra Sthuthinchu Sarva Lokamaa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Mellanni Yichchu Devuni Sthuthinchu Divya Sainyamaa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2026-08-11T18:46:07Z</dcterms:created>
  <dcterms:modified xsi:type="dcterms:W3CDTF">2026-08-11T18:46:07Z</dcterms:modified>
</cp:coreProperties>
</file>