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జయమని పాడుడి సర్వ జనమా ముక్తిదాత యేసునకు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Jayamani Paadudi Sarva Janamaa Mukthidaatha Yesunaku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జయమని పాడుడి సర్వ జనమా (2) - ముక్తిదాత యేసునకు 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Jayamani Paadudi Sarva Janamaa (2) - Mukthidaatha Yesunaku 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సోదరసోదరి పిల్లలు పెద్దలు (2)  - జయమని పాడుడి యేసునకు - జై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Sodarasodari Pillalu Peddalu (2)  - Jayamani Paadudi Yesunaku - Jai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సిలువలో చిందిన రక్తమున పాప క్షమాపణ కలిగించె (2) - జై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Siluvalo Chindina Rakthamuna Paapa Kshamaapana Kaliginche (2) - Jai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యేసురక్తమున నీతికల్గె అగ్ని శిక్ష తొలగెను - జై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Yesurakthamuna Neethikalge Agni Shiksha Tholagenu - Jai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రక్తాన ఆశ్చర్య క్రియజేసె పాపపు బంధము ద్రుంచెను - జై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Rakthaana Aashcharya Kriyajese Paapapu Bandhamu Drunchenu - Jai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రక్త విలువచే ముక్తి గల్గె - ప్రభుని దాసుడనైతిని - జై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Raktha Viluvache Mukthi Galge - Prabhuni Daasudanaithini - Jai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2026-08-11T18:49:26Z</dcterms:created>
  <dcterms:modified xsi:type="dcterms:W3CDTF">2026-08-11T18:49:26Z</dcterms:modified>
</cp:coreProperties>
</file>