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पवित्र आत्मा आ (करता)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Pavithra Aathmaa Aa Karthaa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करता हूँ मै समर्पण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ये आत्मा और ये जीवन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Karthaa Hoon Mai Samarpan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Aathmaa Aur Ye Jeevan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हाथों को उठाके मै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घुटनो पे आ रहा हूँ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Haathon Ko Utaake 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Ghutno Pe Aa Rahaa Hoon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शीश को झुकाके मै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दिल से ये कह रहा हूँ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Sheesh Ko Jhukaake 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Dil Se Ye Keh Rahaa Hoon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पवित्र आत्मा 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पवित्र आत्मा आ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Pavithra Aathmaa 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Pavithra Aathmaa Aa (4)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तू आजा अपनी सामर्थ में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हमे भरदे अपने प्रेम से खुदा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Aajaa Apni Saamarth Mein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Hume Bharde Apne Prem Se Khudaa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तू आजा अपनी सामर्थ में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हमे भरदे अपनी ताकत से खुदा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Aajaa Apni Saamarth Mein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Hume Bharde Apni Thaakath Se Khudaa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तू आजा अपनी सामर्थ में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हमे भरदे अपनी अग्नि से खुदा     ||पवित्र||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Aajaa Apni Saamarth Mein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Hume Bharde Apni Agni Se Khudaa     ||Pavithra||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तेरी ज़रूरत है     ||तू आजा||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Zaroorath Hai       ||Thu Aajaa||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2026-02-25T09:18:04Z</dcterms:created>
  <dcterms:modified xsi:type="dcterms:W3CDTF">2026-02-25T09:18:04Z</dcterms:modified>
</cp:coreProperties>
</file>