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 Prepare Me</a:t>
            </a:r>
            <a:endParaRPr lang="en-US" sz="4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 prepare me to be a sanctuary,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Pure and holy, tried and true.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thanksgiving, I'll be a living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Sanctuary for You.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 prepare me to be a testimony,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Sweet and simple, tried true.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thanksgiving, I'll be living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Testimony for You.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 prepare me to be a sacrifice,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Pure and holy, tried and true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thanksgiving, I'll be a living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Sacrifice for You.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2026-08-24T07:34:38Z</dcterms:created>
  <dcterms:modified xsi:type="dcterms:W3CDTF">2026-08-24T07:34:38Z</dcterms:modified>
</cp:coreProperties>
</file>