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దైవాత్మ పరిశుద్ధుడా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Daivaathma Parishuddhudaa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దైవాత్మ పరిశుద్ధుడా 8. మా దుర్గుణంబు లెల్లను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ధారాళ ప్రేమను చెదరం గొట్టుము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Daivaathma Parishuddhudaa 8. Maa Durgunambu Lellanu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Dhaaraala Premanu Chedaran Gottumu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దండిగ నిచ్చి మమ్మును మా పాప మణుపుటకై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దయన్‌ దీవించుము. నీ శక్తిం జూపుము.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Dandiga Nichchi Mammunu Maa Paapa Manuputakai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Dayan Deevinchumu. Nee Shakthin Joopumu.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మా యజ్ఞానాంధకారము త్తే సన్మార్గమందు నిత్యము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వ్రయము జేయుము మమ్ము నడుపుము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Maa Yagnaanaandhakaaramu Ththe Sanmaargamandu Nithyamu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Vrayamu Jeyumu Mammu Nadupumu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యెక్కువైన తేజము నీ మోక్షమందు పిమ్మట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యందు పోయుము. మమ్మాదరింపుము.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Yekkuvaina Thejamu Nee Mokshamandu Pimmata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Yandu Poyumu. Mammaadarimpumu.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2026-08-11T18:42:53Z</dcterms:created>
  <dcterms:modified xsi:type="dcterms:W3CDTF">2026-08-11T18:42:53Z</dcterms:modified>
</cp:coreProperties>
</file>