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Great and Mighty King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risen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power in Your Name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the one who saves, be lifted high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song will rise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great and mighty King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reign in majesty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Your throne we sing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 holy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great and mighty King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all eternity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bow with heaven and sing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 holy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glory fills this place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shout unending praise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Forever hallelujah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Forever hallelujah (4)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great and mighty King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reign in majesty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Your throne we sing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 holy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love has rescued 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cross delivered all our hearts from fear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great and mighty King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all eternity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bow with heaven and sing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 holy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hope is here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came to make a way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you came to raise the dead to life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song will rise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great and mighty King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reign in majesty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Your throne we sing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 holy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great and mighty King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all eternity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bow with heaven and sing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 holy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do we have to bring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our offering, our hearts before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2026-02-25T09:33:49Z</dcterms:created>
  <dcterms:modified xsi:type="dcterms:W3CDTF">2026-02-25T09:33:49Z</dcterms:modified>
</cp:coreProperties>
</file>