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శ్రమలో యెహోవాకు మొఱలిడితిని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Shramalo Yehovaaku Moralidithini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శ్రమలో యెహోవాకు మొఱలిడితిని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Shramalo Yehovaaku Moralidithini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నాకుత్తరమిచ్చెన్ (2) - యెహోవా అబద్ధమాడు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పెదవులనుండి నా ప్రాణమును విడిపింపుము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Naakuththaramichchen (2) - Yehovaa Abaddhamaadu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Pedavulanundi Naa Praanamunu Vidipimpumu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మోసకరమగు నాలుకా - ఆయన నీకేమి చేయును?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తంగేడు నిప్పుల బాణముల నీపై వేయును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Mosakaramagu Naalukaa - Aayana Neekemi Cheyunu?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Thanggedu Nippula Baanamula Neepai Veyunu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అయ్యో నేను మెషెకులో - పరదేశినై 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కేదారు గుడారముల యొద్ద కాపురమున్నాను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Ayyo Nenu Meshekulo - Paradeshinai 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Kedaaru Gudaaramula Yodda Kaapuramunnaanu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కలహప్రియుని యొద్ద - చిరకాలము నివసించితిని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నేను కోరునది సమాధానమే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Kalahapriyuni Yodda - Chirakaalamu Nivasinchithini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Nenu Korunadi Samaadhaaname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అయినను మాట నానోట - వచ్చిన తోడనే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యుద్ధమునకు సిద్ధము అయ్యెదరు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Ayinanu Maata Naanota - Vachchina Thodane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Yuddhamunaku Siddhamu Ayyedaru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2026-08-11T18:47:44Z</dcterms:created>
  <dcterms:modified xsi:type="dcterms:W3CDTF">2026-08-11T18:47:44Z</dcterms:modified>
</cp:coreProperties>
</file>