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మనసంతా నీ కోసమే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Manasanthaa Nee Kosame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మనసంతా నీ కోసమే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మదినిండా నీ రూపమే – నాయేసయ్యా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Manasanthaa Nee Kosame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Madinindaa Nee Roopame – NaaYesayyaa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తేనే కన్న తియ్యనిది – మంచుకన్న తెల్లనిది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పాలకన్న స్వచ్ఛమైనది నీ ప్రేమ – పాలకంటె శ్రేష్టమైనది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Thene Kanna Thiyyanidi – Manchukanna Thellanidi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Paalakanna Svachchhamainadi Nee Prema – Paalakante Shreshtamainadi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కాలాలు మారిన కరిగిపోని నీ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కష్టాల కడలిలో కనికరించు నీ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Kaalaalu Maarina Karigiponi Nee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Kashtaala Kadalilo Kanikarinchu Nee Prema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కన్నతల్లి ప్రేమకన్న మిన్నయైన నీ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ఓ... ఓ... ఓ... ఆ... ఆ... ఆ... (2)        ||మన||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Kannathalli Premakanna Minnayaina Nee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O... O... O... Aa... Aa... Aa... (2)        ||Mana||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పరిమళం వెదజల్లే పారిజాత పుష్పమా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కమ్మనైన భావముతో జాలువారిన కవిత్వమా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Parimalan Vedajalle Paarijaatha Pushpamaa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Kammanaina Bhaavamutho Jaaluvaarina Kavithvamaa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బ్రతుకంత పాడుకునే అమృతగీతమా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ఓ... ఓ... ఓ... ఆ... ఆ... ఆ... (2)        ||మన||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Brathukantha Paadukune Amruthageethamaa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O... O... O... Aa... Aa... Aa... (2)        ||Mana||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జుంటె తేనె దారల కన్న మధురమైన నీ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ప్రమ జీవితాన ఆనంద గానమా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Junte Thene Daarala Kanna Madhuramaina Nee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Prama Jeevithaana Aananda Gaanamaa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బ్రతుకంత పాడుకునే అమృతగీతమా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ఓ... ఓ... ఓ... ఆ... ఆ... ఆ... (2)        ||మన||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Brathukantha Paadukune Amruthageethamaa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O... O... O... Aa... Aa... Aa... (2)        ||Mana||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2026-08-24T10:17:05Z</dcterms:created>
  <dcterms:modified xsi:type="dcterms:W3CDTF">2026-08-24T10:17:05Z</dcterms:modified>
</cp:coreProperties>
</file>