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నిన్నే నేను ప్రేమించాలయ్యా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Ninne Nenu Preminchaalayyaa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నిన్నే నేను ప్రేమించాలయ్యా యేసూ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Ninne Nenu Preminchaalayyaa Yesu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ప్రేమలోనే జీవించాలయ్యా క్రీస్తూ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Premalone Jeevinchaalayyaa Kreesthu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నిన్నే పోలి నేను నడవాలి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Ninne Poli Nenu Nadavaali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రూపంలోకి నేను మారాలి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Roopamloki Nenu Maaraali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ప్రేమలోనే ఫలియించాలయ్యా యేసూ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Premalone Phaliyinchaalayyaa Yesu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ప్రేమలోనే తరియించాలయ్యా క్రీస్తూ    ||నిన్నే నేను||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Premalone Thariyinchaalayyaa Kreesthu ||Ninne Nenu||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నీలానే నే కృపనే చాటాలి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Neelaane Ne Krupane Chaataali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 కరుణే చూపాలి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 Karune Choopaali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 సత్యం చెప్పాలి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 Sathyam Cheppaali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 సాక్షిగ నిలవాలి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 Saakshigaa Nilavaali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లోతు నిత్యం ఎరగాలి యేసూ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Lothu Nithyam Eragaali Yesu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కల్గి సత్యం చెప్పాలి క్రీస్తూ    ||నిన్నే నేను||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Kalgi Sathyam Cheppaali Kreesthu ||Ninne Nenu||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నీలానే నేను ప్రేమించాలి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Neelaane Nenu Preminchaali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నేను క్షమియించాలి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Nenu Kshamiyinchaali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 ప్రేమను పంచాలి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 Premanu Panchaali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నే క్షమనే చూపాలి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Ne Kshamane Choopaali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నేను మాదిరి కావాలి యేసూ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Nenu Maadiri Kaavaali Yesu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పరిమళ వాసన అవ్వాలి క్రీస్తూ    ||నిన్నే నేను||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Parimala Vaasana Avvaali Kreesthu ||Ninne Nenu||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నీలానే నే త్యాగం చెయ్యాలి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Neelaane Ne Thyaagam Cheyyaali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నా సర్వం ఇవ్వాలి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Naa Sarvam Ivvaali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నిస్వార్ధంగుండాలి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Nisvaardhangundaali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నీలానే నా ప్రాణం ఇవ్వాలి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Neelaane Naa Praanam Ivvaali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ఏ కపటము లేకుండా యేసూ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Ye Kapatamu Lekundaa Yesu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మనసే కలిగి జీవించాలి క్రీస్తూ    ||నిన్నే నేను||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Manase Kaligi Jeevinchaali Kreesthu ||Ninne Nenu||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2026-10-05T05:01:42Z</dcterms:created>
  <dcterms:modified xsi:type="dcterms:W3CDTF">2026-10-05T05:01:42Z</dcterms:modified>
</cp:coreProperties>
</file>