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సీయోనులో నుండి నీవు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Seeyonulo Nundi Neevu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దివ్యమైన మహిమను – పరలోకమందునే చూచెదను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కౌగిలిలో చేర్చుకొని – ప్రతి భాష్పబిందువును తుడిచెదవు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Divyamaina Mahimanu – Paralokamandune Choochedanu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Kougililo Cherchukoni – Prathi Bhaashpa Binduvunu Thudichedavu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మాటల మకరందమును – మరపురాని అనుబంధమును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మరువను ఎన్నడు విడువను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Maatala Makarandamunu – Marapuraani Anubandhamunu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Maruvanu Ennadu Viduvanu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మరువను ఎన్నడు విడువను          ||సీయోనులో||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Maruvanu Ennadu Viduvanu         ||Seeyonulo||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సీయోనులో నుండి నీవు – ప్రకాశించుచున్నావు నాపై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సమాధానమై – సదాకాలము నను నీతో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Seeyonulo Nundi Neevu – Prakaashinchuchunnaavu Naapai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Samaadhaanamai – Sadaakaalamu Nanu Neetho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నడిపించుచున్నావు నీ కీర్తికై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సీయోనులో మహోన్నతుడా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Nadipinchuchunnaavu Nee Keerthikai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Seeyonulo Mahonnathudaa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నిర్దోషమైన మార్గములో – నా అంతరంగమున ధైర్యమునిచ్చి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సన్నిధిలో నను నిలిపి – ఉన్నత విజయమునిచ్చితివి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Nirdoshamaina Maargamulo – Naa Antharangamuna Dhairyamunichchi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Sannidhilo Nanu Nilipi – Unnatha Vijayamunichchithivi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ఆశలు నెరవేరుటకు – నీ చిత్తము జరిగించుటకు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విడువవు నను యెడబాయవు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Aashalu Neraverutaku – Nee Chitthamu Jariginchutaku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Viduvavu Nanu Yedabaayavu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విడువవు నను యెడబాయవు          ||సీయోనులో||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Viduvavu Nanu Yedabaayavu        ||Seeyonulo||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నాయందు దృష్టి నిలిపి – నీ స్నేహబంధముతో ఆకర్షించి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కృపావరములతో నను నింపి – సత్యసాక్షిగా మార్చితివి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Naayandu Drushti Nilipi – Nee Snehabandhamutho Aakarshinchi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Krupaa Varamulatho Nanu Nimpi – Sathya Saakshigaa Maarchithivi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మనస్సును పొందుకొని – నీ ప్రేమను నింపుకొని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కీర్తిoచెదను ప్రతినిత్యం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Manassunu Pondukoni – Nee Premanu Nimpukoni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Keerthinchedanu Prathi Nithyam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ఆరాధింతును అనుక్షణము          ||సీయోనులో||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Aaraadhinthunu Anukshanamu          ||Seeyonulo||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2026-02-25T09:14:36Z</dcterms:created>
  <dcterms:modified xsi:type="dcterms:W3CDTF">2026-02-25T09:14:36Z</dcterms:modified>
</cp:coreProperties>
</file>