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 Prabhu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 ప్రభూ – ఘనత నీకే ప్రభూ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 ఘనతయు – ప్రభావము నీకే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 Prabhu – Ghanatha Neeke Prabhu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 Ghanathayu – Prabhaavamu Neeke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ఆరాధనా… ఆరాధనా…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ప్రభునకే – నా యేసు ప్రభునకే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Aaraadhanaa… Aaraadhanaa…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Prabhunake – Naa Yesu Prabhunake (2)      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సమీపింపరాని తేజస్సునందు – వసియించు అమరుండవే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శ్రీమంతుడవే సర్వాధిపతివే – నీ సర్వము నాకిచ్చితివే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Sameepincharaani Thejassunandu – Vasiyinchu Amarundave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Sreemanthudave Sarvaadhipathive – Nee Sarvamu Naakichchithive (2)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ప్రేమించి నాకై ఏతించి – ప్రాణము నర్పించితివే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రక్తం చిందించి – నన్ను విమోచించితివే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Preminchi Naakai Aethenchi – Praanamu Narpinchithive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Raktham Chindinchi Nannu – Vimochinchithive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ఆశ్చర్యకరమైన నీ వెలుగులోనికి – నను పిలచి వెలిగించితివే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గుణాతిశయముల్‌ ధరనే ప్రచురింప – ఏర్పర్చుకొంటివే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Aascharyakaramaina Nee Veluguloniki – Nanu Pilachi Veliginchithive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Gunaathishayamul Dharane Prachurimpa – Aerparchukontive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2026-02-25T09:21:44Z</dcterms:created>
  <dcterms:modified xsi:type="dcterms:W3CDTF">2026-02-25T09:21:44Z</dcterms:modified>
</cp:coreProperties>
</file>