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ఆనందమేగా అన్ని వేళలా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Aanandamegaa Anni Velalaa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ఆనందమేగా అన్ని వేళలా - నీ ప్రేమలో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Aanandamegaa Anni Velalaa - Nee Premalo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సంతోషమేగా సదా కాలము - నీ సన్నిధిలో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Santhoshamegaa Sadaa Kaalamu - Nee Sannidhilo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కష్టాల కడలిలో పయనమైనా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Kashtaala Kadalilo Payanamainaa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ఏ రీతి బాధలు నన్ను కృంగదీసినా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 Reethi Baadhalu Nannu Krungadeesinaa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ఆనందమే.. ఆనందమే..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Aanandame.. Aanandame..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కురిసే కన్నీటికే తెలుపనా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Kurise Kanneetike Thelupanaa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ఎగిసిపడే తుఫానునే అణిచావని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Egisipade Thuphaanune Anichaavani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గుండెలో భారముకు చెప్పనా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Gundelo Bhaaramuku Cheppanaa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ఈ లోక భారమునే మోసావని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 Loka Bhaaramune Mosaavani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ఏముంది నీ నామములో కానిది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Emundi Nee Naamamulo Kaanidi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ఏదయినా ఏమయినా నీవేగా నా పెన్నిధి (2)   ||ఆనందమేగా||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Edayinaa Emayinaa Neevegaa Naa Pennidhi (2) ||Aanandamegaa||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అలముకున్న చీకటికి తెలియకున్నది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Alamukunna Cheekatiki Theliyakunnadi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వెలుగుగా నన్నే నువ్వు పిలిచావని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Velugugaa Nanne Nuvvu Pilichaavani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వేధించే శోధనలు ఎరుగకున్నవి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Vedhinche Shodhanalu Erugakunnavi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 కొలిమిలో నా శుద్ధత పెంచుతావని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 Kolimilo Naa Shuddhatha Penchuthaavani (2)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ప్రతి ఇరుకులో విశ్వాసము పెరుగుతుండగా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Prathi Irukulo Vishvaasamu Peruguthundagaa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సాగెద నీ మార్గములో నిరతము నిన్ను చేరగా (2)   ||ఆనందమేగా||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Saageda Nee Maargamulo Nirathamu Ninnu Cheragaa (2) ||Aanandamegaa||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2026-10-08T18:07:13Z</dcterms:created>
  <dcterms:modified xsi:type="dcterms:W3CDTF">2026-10-08T18:07:13Z</dcterms:modified>
</cp:coreProperties>
</file>