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Priyudaa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తల్లిదండ్రులు నన్ను విడిచినను - • కన్నీళ్ళు నా కంట రాలినను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కలవరపడకు అంటివి ప్రభువా - కరుణను జూపితివే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Thallidandrulu Nannu Vidichinanu - • Kanneellu Naa Kanta Raalinanu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Kalavarapadaku Antivi Prabhuvaa - Karunanu Joopithive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కరములు జోడించి పూజించెద నిన్ను - నా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Karamulu Jodinchi Poojincheda Ninnu - Naa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నిన్ను విడువను ఎడబాయవంటివి - నీ అరచేతిలో చెక్కిన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అందరు మరిచిన మరువని దేవా - పొగడక ఎట్లుందున్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Ninnu Viduvanu Edabaayavantivi - Nee Arachethilo Chekkina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Andaru Marichina Maruvani Devaa - Pogadaka Etlundun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పరిశుద్ధులందరితో హల్లెలూయ పాడుచు కీర్తింతున్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Parishuddhalandaritho Hallelooya Paaduchu Keerthinthun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 - నిన్నే స్తుతింతున్ - నా హృదియార - నిన్నే ఘనపరతున్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Priyudaa - Ninne Sthuthinthun - Naa Hrudiyaara - Ninne Ghanaparathun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నిరీక్షణకు - ఆధారం నీవే (2) - ఎల్లకాలం నిన్నే - ఆరాధింతున్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Nireekshanaku - Aadhaaran Neeve (2) - Ellakaalan Ninne - Aaraadhinthun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పాపపాశములు నను చుట్టుముట్టి - నిత్యానాశనమునకు చేరువకాగా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పావనుడేసు నా కట్లుత్రెంచ (2) - సిలువలో బలియాయె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Paapapaashamulu Nanu Chuttumutti - Nithyaanaashanamunaku Cheruvakaagaa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Paavanudesu Naa Katluthrencha (2) - Siluvalo Baliyaaye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గొప్ప రక్షణను నాకిచ్చెనని - కొనియాడెదన్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Goppa Rakshananu Naakichchenani - Koniyaadedan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నాదు జీవిత యాత్రలో నాకు - జీవపు వెలుగు నీవైతివి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కష్టసమయంబులలో - ఆశ్రయ దుర్గమైతివి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Naadu Jeevitha Yaathralo Naaku - Jeevapu Velugu Neevaithivi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Kashtasamayambulalo - Aashraya Durgamaithivi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కాపరివై జీవమార్గములో - నడిపితివే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Kaaparivai Jeevamaargamulo - Nadipithive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అలలు నన్ను ముంచజూచినను - బలుసు భయపడవద్దనెను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తల్లడిల్లకుండ స్థిరపరచె నన్ను - తన సాక్షిగా నిలిపే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Alalu Nannu Munchajoochinanu - Balusu Bhayapadavaddanenu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Thalladillakunda Sthiraparache Nannu - Thana Saakshigaa Nilipe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సజీవయాగముగా నన్నే నీకు - అర్పించెదన్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Sajeevayaagamugaa Nanne Neeku - Arpinchedan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2026-08-11T18:52:20Z</dcterms:created>
  <dcterms:modified xsi:type="dcterms:W3CDTF">2026-08-11T18:52:20Z</dcterms:modified>
</cp:coreProperties>
</file>