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యేసునాధుని యోధులందరు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Yesunaadhuni Yodhulandaru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మరియ రీతిగను మనసు లోపలను - మురియుచు నుండుండి - వేగమె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కానుక లియ్యుండి = మానవకోటికి రక్షణ భాగ్యము - దానము బొందుండి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Mariya Reethiganu Manasu Lopalanu - Muriyuchu Nundundi - Vegame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Kaanuka Liyyundi = Maanavakotiki Rakshana Bhaagyamu - Daanamu Bondundi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వేగమె - దానము బొందుండి జే 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Vegame - Daanamu Bondundi Je Jayan||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జయజయ శబ్దము జేయుచు ప్రభునకు - జయమని పాడుండి వేగమె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జయమని పాడుండి = జయజయ మంచును - జయ శబ్ధముతో జయముల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Jayajaya Shabdamu Jeyuchu Prabhunaku - Jayamani Paadundi Vegame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Jayamani Paadundi = Jayajaya Manchunu - Jaya Shabdhamutho Jayamula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నొందుండి - వేగమె - జయముల నొందుండి ||జే 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Nondundi - Vegame - Jayamula Nondundi ||Je Jayan||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యేసునాధుని యోధులందరు వాసిగ నిటరండు - వేగమె - వాసిగ నిటరండు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Yesunaadhuni Yodhulandaru Vaasiga Nitarandu - Vegame - Vaasiga Nitarandu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భాసురముగ ప్రభు జన్మము బాడుచు - నాసతోడ రండు - వేగమె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యాసతోడ రండు ||జే 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Bhaasuramuga Prabhu Janmamu Baaduchu - Naasathoda Randu - Vegame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Yaasathoda Randu ||Je Jayan||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దూతలమాదిరి గాత్రము లెత్తుచు - గీతము బాడుండి - వేగమె - గీతము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'బాడుండి = దాతయౌ మన క్రీస్తుని నీతిని - ఖ్యాతిగ బలుకుండి - వేగమె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Doothalamaadiri Gaathramu Leththuchu - Geethamu Baadundi - Vegame - Geethamu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'Baadundi = Daathayau Mana Kreesthuni Neethini - Khyaathiga Balukundi - Vegame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ఖ్యాతిగ బలుకుండి || జే 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Khyaathiga Balukundi || Je Jayan||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గొల్లలు ప్రభు కడకేగిన రీతిని - నెల్లరు నడువుండి - వేగమె - యొల్లరు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నడువుండి = ఉల్లములందున సంతసించి ప్రభు - నెల్లెడ దెలుపుండి - వేగమె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Gollalu Prabhu Kadakegina Reethini - Nellaru Naduvundi - Vegame - Yollaru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Naduvundi = Ullamulanduna Santhasinchi Prabhu - Nelleda Delupundi - Vegame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యెల్లడ దెలుపుండి || జే 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Yellada Delupundi || Je Jayan||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3... జ్ఞానుల భంగిని మానవులందరు - కానుక లియ్యుండి - వేగమె - కానుక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లియ్యుండి = మానవకోటికి రక్షణ భాగ్యము - దానము బొందుండి - వేగమె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3... Gnaanula Bhanggini Maanavulandaru - Kaanuka Liyyundi - Vegame - Kaanuka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Liyyundi = Maanavakotiki Rakshana Bhaagyamu - Daanamu Bondundi - Vegame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దానము బొందుండి ||జే 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Daanamu Bondundi ||Je Jayan||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2026-08-11T18:42:03Z</dcterms:created>
  <dcterms:modified xsi:type="dcterms:W3CDTF">2026-08-11T18:42:03Z</dcterms:modified>
</cp:coreProperties>
</file>