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 దేవా మన్నే తీసి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 దేవా మన్నే తీసి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Devaa Manne Theesi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చక్కనైన నిన్నే చూసి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Chakkanaina Ninne Choosi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ముచ్చటగా నన్నే చేసావా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Muchchatagaa Nanne Chesaavaa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ఓ దేవా మన్నే తీసి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 Devaa Manne Theesi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చక్కనైన నిన్నే చూసి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Chakkanaina Ninne Choosi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ముచ్చటగా నన్నే చేసావా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Muchchatagaa Nanne Chesaavaa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రూపం నా కిచ్చుటయే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Roopam Naa Kichchutaye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గొప్పగ ఉన్నదయ్యా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Goppagaa Unnadayyaa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జీవాత్మ నాలో నింపగనే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Jeevaathma Naalo Nimpagaane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జీవిగా నైతినయ్యా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Jeevigaa Naithinayyaa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రూపం నా కిచ్చుటయే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Roopam Naa Kichchutaye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గొప్పగ ఉన్నదయ్యా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Goppagaa Unnadayyaa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జీవాత్మ నాలో నింపగనే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Jeevaathma Naalo Nimpagaane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జీవిగా నైతినయ్యా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Jeevigaa Naithinayyaa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భల్లే భల్లే భలేగా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Bhalle Bhalle Bhalegaa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భల్లే భల్లే భలేగా చేసావు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Bhalle Bhalle Bhalegaa Chesaavu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భల్లే భల్లే భలేగా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Bhalle Bhalle Bhalegaa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 నీకే చేస్తాను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 Neeke Chesthaanu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భల్లే భల్లే భలేగా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Bhalle Bhalle Bhalegaa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భల్లే భల్లే భలేగా చేసావు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Bhalle Bhalle Bhalegaa Chesaavu</a:t>
            </a:r>
            <a:endParaRPr lang="en-US" sz="4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భల్లే భల్లే భలేగా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Bhalle Bhalle Bhalegaa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 నీకే చేస్తాను    ||ఓ దేవా||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 Neeke Chesthaanu ||O Devaa||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2026-09-27T09:23:45Z</dcterms:created>
  <dcterms:modified xsi:type="dcterms:W3CDTF">2026-09-27T09:23:45Z</dcterms:modified>
</cp:coreProperties>
</file>