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 Be All Glory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 be all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you live to intercede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Binding up the brokenhearted,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 every single need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Jesus, our Good Shepherd,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Caring always for Your sheep,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surround us with Your favor,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Your promises to keep.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 be all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Captain of a mighty host,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Soldiers in the fiercest battles,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Fighting to the uttermost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 is raging, but You are reigning,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Your wise and sovereign hand.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us holy, keep us faithful,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Word of Your command.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 be all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worship and adore,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Jesus, our Messiah,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our words and voices soar!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Jesus, we are longing,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to worship at Your feet.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 beyond measure,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Name to us is sweet.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 be all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blood the Gospel's sealed.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pierced for our transgressions,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Your stripes our wounds are healed.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Dearest Jesus, precious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 You did atone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rebels, we were debtors,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we stand before Your throne.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2026-08-24T07:35:35Z</dcterms:created>
  <dcterms:modified xsi:type="dcterms:W3CDTF">2026-08-24T07:35:35Z</dcterms:modified>
</cp:coreProperties>
</file>