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యేసునందే రక్షణ మనకు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Yesunande Rakshana Manaku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యేసునందే రక్షణ మనకు –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యేసునందే నిత్య జీవం –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Yesunande Rakshana Manaku –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Yesunande Nithya Jeevan –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యేసు – ప్రభులకు ప్రభువు యేసు..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Yesu – Prabhulaku Prabhuvu Yesu..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నీతిమంతుడు యేసయ్య – సమాధానకర్త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Neethimanthudu Yesayya – Samaadhaanakartha 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సత్యదేవుడు యేసయ్య – నిత్యమార్గము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SathyaDevudu Yesayya – Nithyamaargamu 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పాపరహితుడు యేసయ్య – పరమ పవిత్రుడు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Paaparahithudu Yesayya – Parama Pavithrudu 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స్వస్థపరచును యేసయ్య – విడుదలనిచ్చును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Svasthaparachunu Yesayya – Vidudalanichchunu 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పరమన కధిపతి యేసయ్య – పరలోకమును చేర్చును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Paramana Kadhipathi Yesayya – Paralokamunu Cherchunu Yesayyaa..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2026-08-24T10:17:13Z</dcterms:created>
  <dcterms:modified xsi:type="dcterms:W3CDTF">2026-08-24T10:17:13Z</dcterms:modified>
</cp:coreProperties>
</file>