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హోసన్నా మహోన్నతుడూ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Hosannaa Mahonnathudoo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హోసన్నా మహోన్నతుడూ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నామము – ఉన్నత నామము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Hosannaa Mahonnathudoo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Naamamu – Unnatha Naamamu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 స్తుతులు నీకే – హోసన్నా ప్రభువునకే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 – కీర్తి – కీర్తి రారాజుకే (2) దేవ నీ నామము – ఘనమైన నామము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 Sthuthulu Neeke – Hosannaa Prabhuvunake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 – Keerthi – Keerthi Raaraajuke (2) Deva Nee Naamamu – Ghanamaina Naamamu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 స్తుతులు నీకే – ప్రభావము రారాజుకే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 Sthuthulu Neeke – Prabhaavamu Raaraajuke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2026-08-24T10:17:19Z</dcterms:created>
  <dcterms:modified xsi:type="dcterms:W3CDTF">2026-08-24T10:17:19Z</dcterms:modified>
</cp:coreProperties>
</file>