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slideMasters/slideMaster12.xml" ContentType="application/vnd.openxmlformats-officedocument.presentationml.slideMaster+xml"/>
  <Override PartName="/ppt/slides/slide12.xml" ContentType="application/vnd.openxmlformats-officedocument.presentationml.slide+xml"/>
  <Override PartName="/ppt/slideMasters/slideMaster13.xml" ContentType="application/vnd.openxmlformats-officedocument.presentationml.slideMaster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notesMasterIdLst>
    <p:notesMasterId r:id="rId15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slide" Target="slides/slide12.xml"/><Relationship Id="rId14" Type="http://schemas.openxmlformats.org/officeDocument/2006/relationships/slide" Target="slides/slide13.xml"/><Relationship Id="rId15" Type="http://schemas.openxmlformats.org/officeDocument/2006/relationships/notesMaster" Target="notesMasters/notesMaster1.xml"/><Relationship Id="rId16" Type="http://schemas.openxmlformats.org/officeDocument/2006/relationships/presProps" Target="presProps.xml"/><Relationship Id="rId17" Type="http://schemas.openxmlformats.org/officeDocument/2006/relationships/viewProps" Target="viewProps.xml"/><Relationship Id="rId18" Type="http://schemas.openxmlformats.org/officeDocument/2006/relationships/theme" Target="theme/theme1.xml"/><Relationship Id="rId19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1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2.xml"/>
		</Relationships>
</file>

<file path=ppt/notesSlides/_rels/notesSlide1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3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దైవ ప్రేమ పృథ్విలోని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Daiva Prema Pruthviloni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క్రొత్తగా మమ్ము సృజించి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 మెల్లం బాపుము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Kroththagaa Mammu Srujinchi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 Mellan Baapumu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మాకు స్వస్థత నొసంగి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గొప్ప రక్షం జూపుము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Maaku Svasthatha Nosanggi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Goppa Rakshan Joopumu</a:t>
            </a:r>
            <a:endParaRPr lang="en-US" sz="3200" dirty="0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భక్తి యభివృద్ధి పొంది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స్వర్ణమందుం జేరగా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Bhakthi Yabhivruddhi Pondi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Svarnamandun Jeragaa</a:t>
            </a:r>
            <a:endParaRPr lang="en-US" sz="3200" dirty="0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వింత నొంది ప్రేమ స్తుతి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నీకర్చింతు మెప్పుడు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Vintha Nondi Prema Sthuthi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Neekarchinthu Meppudu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దైవ ప్రేమ పృథ్విలోని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యన్నిటిని మించును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Daiva Prema Pruthviloni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Yannitini Minchunu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యేసు మాలో నివసించు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యది మా విముక్తియే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Yesu Maalo Nivasinchu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Yadi Maa Vimukthiye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 కమూల్య ప్రేమ యుండు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నీవు దాసుల మైన మమ్ముం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 Kamoolya Prema Yundu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Neevu Daasula Maina Mammun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కృపతో రక్షించుము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Krupatho Rakshinchumu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మమ్ము సంరక్షించు శక్తి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నీకుండు, మా ప్రభువా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Mammu Sanrakshinchu Shakthi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Neekundu, Maa Prabhuvaa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ఎన్నం డెన్నం దేని నీదు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సన్నిధిని బాయుము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Ennan Dennan Deni Needu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Sannidhini Baayumu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 స్తుతించుచుండి మేము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సర్వదా సేవింతుము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 Sthuthinchuchundi Memu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Sarvadaa Sevinthumu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నిన్ ప్రార్థించి పూర్ణప్రేమ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మే మతిశయింతుము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Nin Praarthinchi Poornaprema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Me Mathishayinthumu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13</Slides>
  <Notes>13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6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  <vt:lpstr>Slide 12</vt:lpstr>
      <vt:lpstr>Slide 13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2026-08-11T18:52:38Z</dcterms:created>
  <dcterms:modified xsi:type="dcterms:W3CDTF">2026-08-11T18:52:38Z</dcterms:modified>
</cp:coreProperties>
</file>