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చిత్ర చిత్రాల వాడే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Chithra Chithraala Vaade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చిత్ర చిత్రాల వాడే మన యేసయ్య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చాలా చిత్రాల వాడే మన యేసయ్య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Chithra Chithraala Vaade Mana Yesayya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Chaalaa Chithraala Vaade Mana Yesayya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వాడమ్మో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జగమున లేనే లేడమ్మో (2)       ||చిత్ర||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Vaadammo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Jagamuna Lene Ledammo (2)      ||Chithra||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రాయి రప్పకు మొక్కవద్దు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చెట్టు పుట్టను కొలవవద్దు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Raayi Rappaku Mokkavaddu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Chettu Puttanu Kolavaddu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వాడమ్మో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జగమున లేనే లేడమ్మో (2)       ||చిత్ర||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Vaadammo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Jagamuna Lene Ledammo (2)      ||Chithra||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లోకమునకు వచ్చినాడు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రక్షించుటకు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Lokamunaku Vachchinaadu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Rakshinchinaadu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పరిశుద్దుడొచ్చినాడు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పరమున చేర్చుతాడు (2)           ||చిత్ర||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Parishudhdhudochchinaadu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Paramuna Cherchuthaadu (2)        ||Chithra||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కోళ్ళు గొర్లు కోరడట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కొబ్బరికాయలు కోరడట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Kollu Gorlu Koradata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Kobbarikaayalu Koradata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వాడమ్మో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జగమున లేనే లేడమ్మో (2)        ||చిత్ర||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Vaadammo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Jagamuna Lene Ledammo (2)      ||Chithra||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2026-02-25T09:21:38Z</dcterms:created>
  <dcterms:modified xsi:type="dcterms:W3CDTF">2026-02-25T09:21:38Z</dcterms:modified>
</cp:coreProperties>
</file>