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Stand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 what could I say?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what could I do?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But offer this heart, Oh God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Completely to you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I'll stand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arms high and heart abandoned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awe of the one who gave it all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I'll stand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soul Lord to you surrendered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I am is yours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stood before creation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Eternity in your hand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spoke the earth into motion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soul now to stand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stood before my failure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carried the cross for my shame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sin weighed upon your shoulders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soul now to stand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 what could I say?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what could I do?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But offer this heart, Oh God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Completely to you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 I'll walk upon salvation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spirit alive in me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life to declare your promise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soul now to stand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2026-02-25T09:33:51Z</dcterms:created>
  <dcterms:modified xsi:type="dcterms:W3CDTF">2026-02-25T09:33:51Z</dcterms:modified>
</cp:coreProperties>
</file>