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ఎందుంబోయెదవో హా ప్రభురాయ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Endumboyedavo Haa Prabhuraaya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పరమందుంగల్లు - పరిమళముచేం - బసమించి వెల్లు = చిరమౌ దేహమునకు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- యెరుష లేమను నట్టి - పురములోపలి మన్ను - పూత మయ్యెనా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Paramandunggallu - Parimalamuchen - Basaminchi Vellu = Chiramau Dehamunaku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- Yerusha Lemanu Natti - Puramulopali Mannu - Pootha Mayyenaa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||ఎందు||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ఒక పాలివెతలా - రవ్వంతైన - సుకరమౌ స్థితులా = యకటా చెదరి గుండె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||Endu||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Oka Paalivethalaa - Ravvanthaina - Sukaramau Sthithulaa = Yakataa Chedari Gunde -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లదరి రుుల్‌ యుల్‌మని - యొకటిం బొందక తాప - మొంది కుందునే కర్త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ఎందు!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Ladari Ruul Yulmani - Yokatin Bondaka Thaapa - Mondi Kundune Kartha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Endu!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ఎందుంబోయెదవో - హా ప్రభురాయ ఎందుంబోయెదవో = ఎందుం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బోయెదవయ్య - యీ దుర్మానవశ్రేణి - బొందందగిన భరంబుం బూని రక్షక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Endumboyedavo - Haa Prabhuraaya Endumboyedavo = Endun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Boyedavayya - Yee Durmaanavashreni - Bondandagina Bharambun Booni Rakshaka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|| ఎందు||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|| Endu||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వడగాలిలోను - నీ నెమ్మోము - వాడికందంగను - నొడలం జెమటయు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నీరు - నొడిసివర దయై పార - నడుగులు తడంబడ - నయ్యా యిప్పుడు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Vadagaalilonu - Nee Nemmomu - Vaadikandangganu - Nodalan Jematayu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Neeru - Nodisivara Dayai Paara - Nadugulu Thadambada - Nayyaa Yippudu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|| ఎందు||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|| Endu||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 మూయపుపై సిలువ శత్రు స - మూహముల్‌ నదువం = కాపు ప్రచందమౌ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కారెండ కాయంగ - నేపున నా పాప - మి పాటు పెట్టంగ ఎందు!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 Mooyapupai Siluva Shathru Sa - Moohamul Naduvan = Kaapu Prachandamau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Kaarenda Kaayangga - Nepuna Naa Paapa - Mi Paatu Pettangga Endu!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విరువు గట్టివియో - జనుల రక్షించు - బిరుదలయ్యవియో = పరమ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Viruvu Gattiviyo - Janula Rakshinchu - Birudalayyaviyo = Parama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రక్షకుండా నా - పాపబంధము లవియో - పరిశోదించెడి వారి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పట్టుకొమ్మలవియో ||ఎందు||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Rakshakundaa Naa - Paapabandhamu Laviyo - Parishodinchedi Vaari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Pattukommalaviyo ||Endu||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ఆకాశమందు - దూతలు కొల్వ - నతితేజ మొందు = ప్రాకటమైన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సదముల్‌ పగులురాల - తాంకునంబగిలి ర -క్త ధారలొల్మంగను 11నెందు||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Aakaashamandu - Doothalu Kolva - Nathitheja Mondu = Praakatamaina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Sadamul Paguluraala - Thaangkunambagili Ra -Ktha Dhaaralolmangganu 11Nendu||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2026-08-11T18:42:36Z</dcterms:created>
  <dcterms:modified xsi:type="dcterms:W3CDTF">2026-08-11T18:42:36Z</dcterms:modified>
</cp:coreProperties>
</file>