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చింతెందుకు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Chinthenduku Meeku Digulenduku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చింతెందుకు మీకు దిగులెందుకు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ప్రియులు లేరని బాధెందుకు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Chinthenduku Meeku Digulenduku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Priyulu Lerani Baadhenduku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కష్టాలు లేని కన్నీళ్లు 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పరదైసులోన తానుండగా (2)        ||చింతెందుకు||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Kashtaalu Leni Kanneellu 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ParadaisulonaThaanundagaa (2)      ||Chinthenduku||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శాశ్వతము కాదు ఈ 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గమ్యస్థానము పరలోకము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Shaashwathamu Kaadu Ee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Gamyasthaanamu Paralokamu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ఎన్నాళ్ళు బ్రతికినా మన ప్రభువు పిలుపుకు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తప్పక ఈ భువిని వీడాలిగా (2)       ||చింతెందుకు||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Ennaallu Brathikinaa Mana Prabhuvu Pilupuku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Thappaka Ee Bhuvini Veedaaligaa (2)      ||Chinthenduku||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ఒకరోజు మన ప్రియుని చూస్తామనే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ప్రభువు మనకొసగెగా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Okaroju Mana Priyuni Choosthaamane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Prabhuvu Manakosagegaa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రోజు వరకు పరదైసులోన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చెంతన తానుండగా (2)      ||చింతెందుకు||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Roju Varaku Paradaisulona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Chenthana Thaanundagaa (2)      ||Chinthenduku||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2026-02-25T09:34:34Z</dcterms:created>
  <dcterms:modified xsi:type="dcterms:W3CDTF">2026-02-25T09:34:34Z</dcterms:modified>
</cp:coreProperties>
</file>