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ఇదిగో మనుష్యుల మధ్యన దేవాది దేవుడు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Idigo Manushyula Madhyana Devaadi Devudu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ఇదిగో మనుష్యుల మధ్యన దేవాది దేవుడు - వాసము చేయుచుండె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Idigo Manushyula Madhyana Devaadi Devudu - Vaasamu Cheyuchunde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తాను కాపురముండు స్థలము - తన స్వంత ప్రజల మధ్యనే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దేవుడు తానే వారి దేవుడై యుండి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Thaanu Kaapuramundu Sthalamu - Thana Svantha Prajala Madhyane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Devudu Thaane Vaari Devudai Yundi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ప్రతి బాష్ప బిందువు తుడుచున్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Prathi Baashpa Binduvu Thuduchun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దేవుని ఆలయమాయనే - - ప్రజ్వలించు దీపము ఆయనే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జీవ జలములతో వారి దాహమును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Devuni Aalayamaayane - - Prajvalinchu Deepamu Aayane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Jeeva Jalamulatho Vaari Daahamunu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తీర్చు జీవనది ఆయనే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Theerchu Jeevanadi Aayane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పూర్ణమహిమతో నిండినది - మహా పరిశుద్ధ స్థలమదియే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స్తుతులతో ఎల్లప్పుడు గుమ్మములలో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Poornamahimatho Nindinadi - Mahaa Parishuddha Sthalamadiye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Sthuthulatho Ellappudu Gummamulalo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 పాదముల్ నిలిపెదము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 Paadamul Nilipedamu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2026-08-11T18:38:05Z</dcterms:created>
  <dcterms:modified xsi:type="dcterms:W3CDTF">2026-08-11T18:38:05Z</dcterms:modified>
</cp:coreProperties>
</file>