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శ్రీ యేసు రీతిగాను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Shree Yesu Reethigaanu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శ్రీ యేసురీతిగాను శ్రీ యేసురీతిగాను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ప్రేమింపం గోరుదున్ 'ప్రేమింపం గోరుదున్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Shree Yesureethigaanu Shree Yesureethigaanu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Premimpan Gorudun 'Premimpan Gorudun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నుండం గోరుదున్ నా చెలికాండ్ల మేలు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కోపంబులేనివాండు నేం గోరు చుందును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Nundan Gorudun Naa Chelikaandla Melu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Kopambulenivaandu Nen Goru Chundunu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శాంతుండు నాయనే 3. శ్రీ యేసురీతి గాను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స్వామి యొంటిగాను నేనుండం గోరుదున్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Shaanthundu Naayane 3. Shree Yesureethi Gaanu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Svaami Yontigaanu Nenundan Gorudun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ప్రార్ధించునప్పుడు నావంటి చిన్నవారిన్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తండ్రితోను ప్రేమించి పిల్చును.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Praardhinchunappudu Naavanti Chinnavaarin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Thandrithonu Preminchi Pilchunu.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మాట్లాడుచుందెను. శ్రీ యేసురీతిగాను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శ్రీ యేసురీతిగాను నేనిప్పు డిచ్చటన్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Maatlaaduchundenu. Shree Yesureethigaanu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Shree Yesureethigaanu Nenippu Dichchatan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 నుండం గోరుదున్ నీ రీతిగాను యేసూ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దూషింబంబడంగాను న న్నుండం జేయుమో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 Nundan Gorudun Nee Reethigaanu Yesoo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Dooshimbambadanggaanu Na Nnundan Jeyumo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దీవించుచుండెను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Deevinchuchundenu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2026-08-11T18:45:14Z</dcterms:created>
  <dcterms:modified xsi:type="dcterms:W3CDTF">2026-08-11T18:45:14Z</dcterms:modified>
</cp:coreProperties>
</file>