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వాసులారా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Vaasulaaraa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పసరు గొంగలి చీడపురుగులు మిడుతల్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నాశనముచేసిన పంటను మీకొసగును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Pasaru Gonggali Cheedapurugulu Miduthal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Naashanamuchesina Pantanu Meekosagunu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సర్వ శరీరులపై తన ఆత్మను పోసి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స్వప్నముల దర్శనముల మీ కొసగును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Sarva Shareerulapai Thana Aathmanu Posi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Svapnamula Darshanamula Mee Kosagunu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సీయోను వాసులు సిగ్గునొందరు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శేషము నిలిచి వాసము చేతురు ప్రభులో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Seeyonu Vaasulu Siggunondaru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Sheshamu Nilichi Vaasamu Chethuru Prabhulo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ఆ దినమున యెహోవా నామమునందు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ప్రార్థించు వారు రక్షణ నొందెదరు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Aa Dinamuna Yehovaa Naamamunandu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Praarthinchu Vaaru Rakshana Nondedaru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వాసులారా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Vaasulaaraa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వాగ్దానములు మనవాయెను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Vaagdaanamulu Manavaayenu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యేసుని ఆరాధించెదము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Yesuni Aaraadhinchedamu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దేనికి దేవుడు శిల్పియు నిర్మాణకుడో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 నివాసులుగా మనలను దీవించెన్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Deniki Devudu Shilpiyu Nirmaanakudo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 Nivaasulugaa Manalanu Deevinchen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సంతోషించుము దేశమ భయపడవలదు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గంతులు వేయుము ఘనకార్యములను చేయున్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Santhoshinchumu Deshama Bhayapadavaladu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Ganthulu Veyumu Ghanakaaryamulanu Cheyun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పచ్చిక మొలచును ఫలియించును మరి తరులు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ఫలియించును ద్రాక్ష అంజూరపు చెట్లు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Pachchika Molachunu Phaliyinchunu Mari Tharulu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Phaliyinchunu Draaksha Anjoorapu Chetlu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తొలకరి కడవరి వర్షము విస్తారముగా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తనదు నీతిని బట్టి మనకొసగును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Tholakari Kadavari Varshamu Visthaaramugaa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Thanadu Neethini Batti Manakosagunu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కొట్లు ధాన్యముతో నిండి పొర్లును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క్రొత్త తైలము ద్రాక్షరసము పారును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Kotlu Dhaanyamutho Nindi Porlunu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Kroththa Thailamu Draaksharasamu Paarunu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2026-08-11T18:47:15Z</dcterms:created>
  <dcterms:modified xsi:type="dcterms:W3CDTF">2026-08-11T18:47:15Z</dcterms:modified>
</cp:coreProperties>
</file>