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3 (Lifter of My Head)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unto You, O LORD, belongs salvation.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blessing on Your people ever rest.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unto You, O LORD, belongs salvation.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blessing on Your people ever rest.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 of Man, rejected and forsaken,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Suffered unjustly at the hands of men.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arm ourselves with this same purpose—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Embrace His will, entrust our souls to Him.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let us arm ourselves with this same purpose—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Embrace His will, entrust our souls to Him.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(Taken from Psalm 3, Isaiah 53:3; I Peter 3:18; 4:1,19)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"Finlanda" by Jean Sibelius 1899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LORD, my foes have risen up against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Proclaiming that there is no help in God.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this I know: You are a Shield about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Glory, and the Lifter of my head.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this I know: You are a Shield about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Glory, and the Lifter of my head.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cry aloud to God who is Salvation.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Him answer from His holy hill.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sleep in peace, for God the LORD sustains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not fear, though thousands would assail.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sleep in peace, for God the LORD sustains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not fear, though thousands would assail.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Arise, O LORD, my God Who does deliver;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Strike down my enemies as in the past,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2026-08-24T07:35:59Z</dcterms:created>
  <dcterms:modified xsi:type="dcterms:W3CDTF">2026-08-24T07:35:59Z</dcterms:modified>
</cp:coreProperties>
</file>