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రాజా యేసురాజా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Raajaa Yesuraajaa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 రాజా యేసు రాజా నిన్ను నేను కొలుతునయ్యా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నా ఆరాధనా... నీవే నీవే నా ఆలాపనా...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 Raajaa Yesu Raajaa Ninnu Nenu Koluthunayyaa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Naa Aaraadhana... Neeve Neeve Naa Aalaapanaa...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ఉశ్చ్వాస నిశ్చ్వాస నీవే యేసయ్యా (2)        ||రాజా||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Ushchvaasa Nishchvaasa Neeve Yesayyaa (2)        ||Raajaa||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యుద్ధమందున – నాకు విజయమైతివి చీకటిలోన నాకు వెలుగునైతివి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బంధకమందున నాకు విడదలవైతివి ఆపదలోన నాకు ఆశ్రయమైతివి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Yuddhamanduna – Naaku Vijayamaithivi Cheekatilona Naaku Velugunaithivi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Bandhakamanduna Naaku Vidadalavaithivi Aapadalona Naaku Aashrayamaithivi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అన్నివేళలందు నాకు అన్న అయితివి కన్నా తండ్రి నీవే నాకు సొంతమైతివి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Annivelalandu Naaku Anna Ayithivi Kannaa Thandri Neeve Naaku Sonthamaithivi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బాపి పరిశుద్ధత నిచ్చితివి శాపము విడచి ఆశీర్వాదమిచ్చితివి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అరచేతిలో నన్ను చెక్కుకుంటివి గుండె చెదరగా నన్ను బాగు చేసితివి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Baapi Parishuddhatha Nichchithivi Shaapamu Vidachi Aasheervaadamichchithivi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Arachethilo Nannu Chekkukuntivi Gunde Chedaragaa Nannu Baagu Chesithivi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అన్నివేళలందు నాకు అన్న అయితివి కన్నా తండ్రి నీవే నాకు సొంతమైతివి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Annivelalandu Naaku Anna Ayithivi Kannaa Thandri Neeve Naaku Sonthamaithivi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2026-08-24T10:17:15Z</dcterms:created>
  <dcterms:modified xsi:type="dcterms:W3CDTF">2026-08-24T10:17:15Z</dcterms:modified>
</cp:coreProperties>
</file>