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సన్నిధి ఎంతో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Sannidhi Entho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యేసుని సన్నిధి ఎంతో ఆనందం - ఎంతో ఆనందం, ఎంతో ఆనందం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Yesuni Sannidhi Entho Aanandan - Entho Aanandan, Entho Aanandan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ప్రభుయేసుని సన్నిధి ఎంతో ఆనందం, ఎంతో ఆనందం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PrabhuYesuni Sannidhi Entho Aanandan, Entho Aanandan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 భారమెల్ల దొర్లిపోయెనే - దొర్లి పోయెనే దొర్లిపోయెనే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 Bhaaramella Dorlipoyene - Dorli Poyene Dorlipoyene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పాప భారమెల్ల దొర్లి పోయెనే, దొర్లి పోయెనే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Paapa Bhaaramella Dorli Poyene, Dorli Poyene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2026-08-11T18:48:17Z</dcterms:created>
  <dcterms:modified xsi:type="dcterms:W3CDTF">2026-08-11T18:48:17Z</dcterms:modified>
</cp:coreProperties>
</file>