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హల్లే హల్లే హల్లే హల్లేలూయా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 Halle Halle Hallelooyaa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జీవం మార్గం నీవైతివయ్యా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నరకాన్ని తప్పించినావు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Jeevam Maargam Neevaithivayyaa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Narakaanni Thappinchinaavu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యేసయ్యా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యని విలపించగా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Yesayyaa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Yani Vilapinchagaa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చేత రక్షించినావు (2)      ||నిను||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Chetha Rakshinchinaavu (2)      ||Ninu||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హల్లే హల్లే హల్లే హల్లేలూయా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ఆమెన్ హల్లే హల్లే హల్లే హల్లేలూయా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 Halle Halle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Aamen Halle Halle Halle Hallelooyaa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చూడని కనులేల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పాడని గొంతేల నాకు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Choodani Kanulela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Paadani Gonthela Naaku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ప్రకటింపని పెదవులేల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స్మరియించని బ్రతుకు ఏల (2)      ||హల్లే||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Prakatimpani Pedavulela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Smariyinchani Brathuku Aela (2)    ||Halle||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పాపిగా జీవించగా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ప్రేమతో చూచావయ్యా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Paapigaa Jeevinchagaa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Prematho Choochaavayyaa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మరణము విధియింపగా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 జాలిని చూపితివే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Maranamu Vidhiyimpagaa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 Jaalini Choopithive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యేసయ్యా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యని మొరపెట్టగా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Yesayyaa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Yani Morapettagaa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 చేత దృష్టించినావే (2)      ||నిను||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 Chetha Drushtinchinaave (2)      ||Ninu||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శాపము తొలగించినావు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దోషము భరియించినావు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Shaapamu Tholaginchinaavu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Doshamu Bhariyinchinaavu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2026-02-25T08:37:48Z</dcterms:created>
  <dcterms:modified xsi:type="dcterms:W3CDTF">2026-02-25T08:37:48Z</dcterms:modified>
</cp:coreProperties>
</file>