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నామమునే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Naamamune Keerthinchedan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నామమునే కీర్తించెదన్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నిత్యము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Naamamune Keerthinchedan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Nithyamu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నిన్నారాధించెద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Ninnaaraadhincheda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నీకే (4)          ||యేసయ్యా నీ||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(4)            ||Yesayyaa Nee||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ఉన్నతమైనది అతి శ్రేష్టమైనది నీ నామము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వెలుగుగా మార్చినది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Unnathamainadi Athi Shreshtamainadi Nee Naamamu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Veluguga Maarchinadi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జీవమునిచ్చినది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నామము.. నీ నామము   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Jeevamunichchinadi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Naamamu.. Nee Naamamu      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పరిశుధ్ధమైనది ప్రత్యేకమైనది నీ నామము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నీతిగా మార్చినది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Parishudhdhamainadi Prathyekamainadi Nee Naamamu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Neethiga Maarchinadi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ఆత్మతో నింపినది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నామము.. నీ నామము   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Aathmatho Nimpinadi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Naamamu.. Nee Naamamu      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2026-02-25T09:26:34Z</dcterms:created>
  <dcterms:modified xsi:type="dcterms:W3CDTF">2026-02-25T09:26:34Z</dcterms:modified>
</cp:coreProperties>
</file>