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రాజున్ నీ యెదలో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Raajun Nee Yedalo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 పాడుటకై - వల్లభుని యొద్దకురా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త్రోసివేయ డెన్నడును - మంచి యేసునాథుడు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 Paadutakai - Vallabhuni Yoddakuraa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Throsiveya Dennadunu - Manchi Yesunaathudu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మహారాజు ఇదిగో - వాకిట నిల్చియుండగా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Mahaaraaju Idigo - Vaakita Nilchiyundagaa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పాపీ! యేసు ప్రేమనెంచి - తలుపును తీయుము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Paapee! Yesu Premanenchi - Thalupunu Theeyumu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రాజున్ నీ యెదలో - వసియింప నీయవా?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భారమును మోసెన్ - నేడంగీకరింపవా?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Raajun Nee Yedalo - Vasiyimpa Neeyavaa?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Bhaaramunu Mosen - Nedanggeekarimpavaa?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లోక ఆశా పాశముల - చేత నిండియున్నావా?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నీకై సిల్వన్ ప్రాణమిడిన - యేసుకు చోటులేదా?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Loka Aashaa Paashamula - Chetha Nindiyunnaavaa?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Neekai Silvan Praanamidina - Yesuku Chotuledaa?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ఇంక తామసించినచో - వెనుక మోసమగును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ఇపుడే రక్షణ దినము - వెనుక రక్షణబ్బదు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Ingka Thaamasinchinacho - Venuka Mosamagunu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Ipude Rakshana Dinamu - Venuka Rakshanabbadu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పిల్చినిల్చు రక్షకునికి - తలుపును తీయుము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జీవబలముల - నేడే సమర్పింపుము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Pilchinilchu Rakshakuniki - Thalupunu Theeyumu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Jeevabalamula - Nede Samarpimpumu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రేపు యని తామసింప - నష్టము కల్గు సదా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మంచి సమయము వృధా - యగున్ కష్టపడెదవు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Repu Yani Thaamasimpa - Nashtamu Kalgu Sadaa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Manchi Samayamu Vrudhaa - Yagun Kashtapadedavu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యోహాను మూడు పదహా-రును విశ్వసింపుము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దప్పిగొన్న వారిన్ పిల్చున్ - రూక కాసు లేకయే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Yohaanu Moodu Padahaa-Runu Vishvasimpumu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Dappigonna Vaarin Pilchun - Rooka Kaasu Lekaye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2026-08-11T18:49:42Z</dcterms:created>
  <dcterms:modified xsi:type="dcterms:W3CDTF">2026-08-11T18:49:42Z</dcterms:modified>
</cp:coreProperties>
</file>