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My Father's World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Lord is King; let the heavens ring!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reigns; let earth be glad!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my Father's world. O let me ne'er forget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though the wrong seems oft so strong,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is the ruler yet.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my Father's world: The battle is not done;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who died shall be satisfied,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earth and heav'n be one.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my Father's world, and to my list'ning ears,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nature sings, and round me rings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music of the spheres.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my Father's world: I rest me in the thought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rocks and trees, of skies and seas;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hand the wonders wrought.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my Father's world, the birds their carols raise,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morning light, the lily white,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Declare their Maker's praise.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my Father's world: He shines in all that's fair;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rustling grass I hear Him pass;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speaks to me everywhere.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my Father's world, from the shining courts above,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Beloved One, His Only Son,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Was giv'n to show God's love.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my Father's world: why should my heart be sad?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2026-08-24T07:35:31Z</dcterms:created>
  <dcterms:modified xsi:type="dcterms:W3CDTF">2026-08-24T07:35:31Z</dcterms:modified>
</cp:coreProperties>
</file>