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యెరుషలేమా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Yerushalemaa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యెరుషలేమా – పరిశుద్ధ భూషణాలతో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వరునికై అలంకరించి – సిద్ధపడె వధువు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Yerushalemaa – Parishuddha Bhooshanaalatho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Varunikai Alangkarinchi – Siddhapade Vadhuvu Sangghamaa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హల్లెలూయ ఆమెన్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Hallelooya Aamen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 క్రింద తన పిల్లల్ని – కాచునట్లు ప్రేమతోడ పిలచిన కోడిని పోలి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పిలిచాడు ప్రభువు నిన్ను వెను – దియ్యకు ప్రభునుండి        ||ప||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Rekkala Krinda Thana Pillalni – Kaachunatlu Premathoda Pilachina Kodini Poli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Pilichaadu Prabhuvu Ninnu Venu – Diyyaku Prabhunundi        ||Pa||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గొర్రెలు నా స్వరము వింటాయి – అని ఎన్నడునన్ను వెంబడిస్తాయి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అన్నాడు ప్రభుయేసు అనుసరించు ప్రభుయేసుని        ||ప||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Gorrelu Naa Svaramu Vintaayi – Ani Ennadunannu Vembadisthaayi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Annaadu PrabhuYesu Anusarinchu PrabhuYesuni        ||Pa||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గర్భాన పుట్టిన బిడ్డను ఏతల్లయిన మరచిన మరువ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నిన్ను మరువడు మరువ వద్దు ప్రభు యేసుని        ||ప||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Garbhaana Puttina Biddanu Ethallayina Marachina Maruva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Ninnu Maruvadu Maruva Vaddu Prabhu Yesuni        ||Pa||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పరిశుద్ధతో కాపాడుకో – శోధనలలో విశ్వాసం కాపాడుకో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కొరకు సిద్ధపడుమా – గొర్రెపిల్ల జీవ కన్యక        ||ప||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Parishuddhatho Kaapaaduko – Shodhanalalo Vishvaasan Kaapaaduko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Koraku Siddhapadumaa – Gorrepilla Jeeva Kanyaka        ||Pa||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2026-08-24T10:17:38Z</dcterms:created>
  <dcterms:modified xsi:type="dcterms:W3CDTF">2026-08-24T10:17:38Z</dcterms:modified>
</cp:coreProperties>
</file>