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జనంబులకు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Janambulaku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జనంబులకు ఇమ్మానుయేలు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జనంబులను రక్షింపను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Janambulaku Immaanuyelu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Janambulanu Rakshimpanu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జననమొందె బేత్లెహేము పురమున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జనంబులారా సంతసించుడి – సంతసించుడి        ||జన్మించె||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Jananamonde Bethlehemu Puramuna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Janambulaaraa Santhasinchudi – Santhasinchudi              ||Janminche||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లేఖనములు తెల్పినట్లు దీనుడై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లోకేశుడు జన్మించెను ప్రసన్నుడై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Lekhanamulu Thelpinatlu Deenudai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Lokeshudu Janminchenu Prasannudai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లాకమందు దూతలు బాక నాదంబుతో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స్వరము తోడ పాడిరి (2)      ||జన్మించె||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Laakamandu Doothalu Baaka Naadambutho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 Swaramu Thoda Paadiri (2)             ||Janminche||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సూర్యుడుదయించె నుర్విలో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పాతకంబులెల్ల వీడెను కాంతికి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Sooryududayinche Nurvilo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Paathakambulella Veedenu Kaanthiki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 తీర్పును నూతన శక్తియు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సంతసమప్పె దీన ప్రజలకు (2)      ||జన్మించె||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 Theerpunu Noothana Shakthiyu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Santhasamappe Deena Prajalaku (2)             ||Janminche||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2026-02-25T09:22:10Z</dcterms:created>
  <dcterms:modified xsi:type="dcterms:W3CDTF">2026-02-25T09:22:10Z</dcterms:modified>
</cp:coreProperties>
</file>