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వస్త్రపు చెంగును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Vasthrapu Chenggunu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వస్త్రపు చెంగును - మాత్రమే - యాసించి ముట్టినట్టి = దోసకారుల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రోగముల్‌ - వెంటనే - తొలంగి పోయెను నిజముగ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Vasthrapu Chenggunu - Maathrame - Yaasinchi Muttinatti = Dosakaarula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Rogamul - Ventane - Tholanggi Poyenu Nijamuga ||Yesu||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గుంపుకూడిన జనులతోం - బ్రభు యేసు - సొంపుతోం బోవునపుడు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తెంపుతో రమణి యొకతె - ప్రభు చెంగు - తెలియకుండను ముట్టెను||యేసు||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Gumpukoodina Janulathon - Brabhu Yesu - Somputhon Bovunapudu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Themputho Ramani Yokathe - Prabhu Chenggu - Theliyakundanu Muttenu||Yesu||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అంతటను రక్తధార - యామె కొ - కింతైన లేకపోయె = ఇంతలోం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 యెటింగి - తనయొక్క - వింతం జూపెను జనులకు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Anthatanu Rakthadhaara - Yaame Ko - Kinthaina Lekapoye = Inthalon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 Yetinggi - Thanayokka - Vinthan Joopenu Janulaku ||Yesu||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ప్రజలార మిలో నొకరిన్‌ - నాదు ప్ర - భావంబు స్వస్థపరచె = నిజమంచుం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 చెప్ప - వణుంకుతో - గజయాన వచ్చి నిల్చె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Prajalaara Milo Nokarin - Naadu Pra - Bhaavambu Svasthaparache = Nijamanchun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 Cheppa - Vanungkutho - Gajayaana Vachchi Nilche ||Yesu||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ఒదుగుచుండిన వనితతో - శ్రీయేసు - అదురు మానుమి యింకను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ఇదిగో నీ విశ్వాసము - రక్షించె - ముదిత నెమ్మదిని వెళ్లు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Oduguchundina Vanithatho - Shreeyesu - Aduru Maanumi Yingkanu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Idigo Nee Vishvaasamu - Rakshinche - Muditha Nemmadini Vellu ||Yesu||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ఏపుమోరగ యేసును - మి యొక్క - ప్రాపుగా నమ్ముకొనుండి = ఆపదలు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దొలంగించును - నిజముగం - పాపముక్తులం జేయును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Epumoraga Yesunu - Mi Yokka - Praapugaa Nammukonundi = Aapadalu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Dolangginchunu - Nijamugan - Paapamukthulan Jeyunu ||Yesu||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2026-08-11T18:42:18Z</dcterms:created>
  <dcterms:modified xsi:type="dcterms:W3CDTF">2026-08-11T18:42:18Z</dcterms:modified>
</cp:coreProperties>
</file>