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 విని ఎరుగని కరుణకు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 Vini Erugani Karunaku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 విని ఎరుగని కరుణకు నీవే ఆకారం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ఆధారం తండ్రి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 Vini Erugani Karunaku Neeve Aakaaram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Aadhaaram Thandri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దయామయా నీ చూపులతో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తనయా నీ పిలుపులతో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Dayaamayaa Nee Choopulatho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Thanayaa Nee Pilupulatho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 కనిపించే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హల్లెలూయా (2)       ||కని||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 Kanipinche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Hallelooyaa (2)         ||Kani||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పద ధూళులు రాలిన నేలలో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మేమున్నామంటే – భాగ్యం ఉందా ఇంతకంటే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Pada Dhoolulu Raalina Nelalo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Memunnaamante – Bhaagyam Undaa Inthakante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నీ చేతులు తాకి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పులకితమైపోయే – బ్రతుకే పునీతమైపోయే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Nee Chethulu Thaaki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Pulakithamipoye – Brathuke Puneethamaipoye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కనులారా కంటిమి నీ రూపం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వింటిమి నీ మాట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Kanulaaraa Kantimi Nee Roopam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 Bintimi Nee Maata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అపురూపం – ఇది అదృష్టం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చేసినామో పుణ్యం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Apuroopam – Idi Adrushtam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Chesinaamo Punyam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జీవితాలు ధన్యం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Jeevithaalu Dhanyam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2026-02-25T09:27:01Z</dcterms:created>
  <dcterms:modified xsi:type="dcterms:W3CDTF">2026-02-25T09:27:01Z</dcterms:modified>
</cp:coreProperties>
</file>