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పలుకలేని నాకు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Palukaleni Naaku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రాత్రి దీపమై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వెలుగునిచ్చుఁ దేవుడ నీవు (2)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Raathri Deepamai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Velugunichchu Devuda Neevu (2)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పలుకలేని నాకు పాట నేర్పినావు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చేతకాని నన్ను నీవే ఎన్నుకున్నావు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Palukaleni Naaku Paata Nerpinaavu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Chethakaani Nannu Neeve Ennukunnaavu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మనిషిగా మలచావు – ప్రేమతో పిలిచావు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స్తోత్రమయా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Manishigaa Malachaavu – Prematho Pilichaavu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Sthothramayaa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స్తోత్రమయా         ||పలుకలేని||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Sthothramayaa          ||Palukaleni||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కోడి తన రెక్కల క్రింద దాచినట్లు దాచినావు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తల్లి మరచినా నేను మరువనన్నావు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Kodi Thana Rekkala Krinda Daachinatlu Daachinaavu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Thalli Marachinaa Nenu Maruvanannaavu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ఉదయం వేకువనే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ఎదురు చూచు ప్రియుడవు నీవు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Udayam Vekuvane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Eduru Choochu Priyudavu Neevu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క్షణము కాపరివై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కాయుచున్న దేవుడ నీవు (2)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Kshanamu Kaaparivai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Kaayuchunna Devuda Neevu (2)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అగాధ జలములు సైతం ఆర్పలేని ప్రేమ నీది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వెండి బంగారు కన్నా విలువైన ప్రేమ నీది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Agaadha Jalamulu Saitham Aarpaleni Prema Needi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Vendi Bangaaru Kannaa Viluvaina Prema Needi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పగలు మేఘమై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నీడనిచ్చుఁ దేవుడ నీవు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Pagalu Meghamai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Needanichchu Devuda Neevu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2026-02-25T08:46:18Z</dcterms:created>
  <dcterms:modified xsi:type="dcterms:W3CDTF">2026-02-25T08:46:18Z</dcterms:modified>
</cp:coreProperties>
</file>