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నా స్తుతియాగము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Naa Sthuthi Yaagam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మెలకువ కలిగి ప్రార్థన చేసిన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శోధనలన్నియు తప్పించెదవు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Melakuva Kaligi Praarthana Chesina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Shodhanalanniyu Thappinchedavu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ప్రత్యక్షత నే చూచుటకే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రారాజుగా దిగి వచ్చెదవు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Prathyakshatha Ne Choochutake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Raaraajugaa Digi Vachchedavu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రారాజుగా దిగి వచ్చెదవు        ||నా 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Raaraajugaa Digi Vachchedavu        ||Naa 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నా స్తుతియాగము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నైవేద్యమునై ధూపము వోలె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Naa Sthuthiyaagamu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Naivedyamunai Dhoopamu Vole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సన్నిధానము చేరును నిత్యము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చేతువు నాకు సహాయము వెనువెంటనే – వెనువెంటనే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Sannidhaanamu Cherunu Nithyamu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Chethuvu Naaku Sahaayamu Venuventane – Venuventane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ఆత్మతోను మనసుతోను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చేయు విన్నపములు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Aathmathonu Manasuthonu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Cheyu Vinnapamulu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ఆలకించి తండ్రి సన్నిధిలో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విజ్ఞాపన చేయుచున్నావా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Aalakinchi Thandri Sannidhilo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Vignaapana Cheyuchunnaavaa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విజ్ఞాపన చేయుచున్నావా       ||నా 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Vignaapana Cheyuchunnaavaa         ||Naa 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చేసి యాచించగానే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బాహు బలము చూపించినావు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 Chesi Yaachinchagaane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Baahu Balamu Choopinchinaavu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ముల్లును విరిచితివా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భయము తొలగించితివా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Mullunu Virichithivaa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Bhayamu Tholaginchithivaa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భయము తొలగించితివా         ||నా 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Bhayamu Tholaginchithivaa       ||Naa 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2026-02-25T09:15:48Z</dcterms:created>
  <dcterms:modified xsi:type="dcterms:W3CDTF">2026-02-25T09:15:48Z</dcterms:modified>
</cp:coreProperties>
</file>